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78" r:id="rId2"/>
    <p:sldId id="258" r:id="rId3"/>
    <p:sldId id="277" r:id="rId4"/>
    <p:sldId id="259" r:id="rId5"/>
    <p:sldId id="263" r:id="rId6"/>
    <p:sldId id="264" r:id="rId7"/>
    <p:sldId id="269" r:id="rId8"/>
    <p:sldId id="270" r:id="rId9"/>
    <p:sldId id="271" r:id="rId10"/>
    <p:sldId id="268" r:id="rId11"/>
    <p:sldId id="279" r:id="rId12"/>
    <p:sldId id="272" r:id="rId13"/>
    <p:sldId id="276" r:id="rId14"/>
    <p:sldId id="280" r:id="rId15"/>
    <p:sldId id="274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11111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44" autoAdjust="0"/>
    <p:restoredTop sz="94659" autoAdjust="0"/>
  </p:normalViewPr>
  <p:slideViewPr>
    <p:cSldViewPr>
      <p:cViewPr>
        <p:scale>
          <a:sx n="100" d="100"/>
          <a:sy n="100" d="100"/>
        </p:scale>
        <p:origin x="-576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E0215-FEAD-47EA-B2F6-4404774FB173}" type="datetimeFigureOut">
              <a:rPr lang="en-US" smtClean="0"/>
              <a:pPr/>
              <a:t>09/03/2016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6C4CF-D42A-4384-BA1D-3D22AD867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412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FDF9-6E7F-4094-A86A-982E78DD1FE4}" type="datetimeFigureOut">
              <a:rPr lang="en-US" smtClean="0"/>
              <a:pPr/>
              <a:t>09/03/2016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66229A-ACC3-4035-BD77-3CD421BA80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FDF9-6E7F-4094-A86A-982E78DD1FE4}" type="datetimeFigureOut">
              <a:rPr lang="en-US" smtClean="0"/>
              <a:pPr/>
              <a:t>09/03/2016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229A-ACC3-4035-BD77-3CD421BA80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66229A-ACC3-4035-BD77-3CD421BA80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FDF9-6E7F-4094-A86A-982E78DD1FE4}" type="datetimeFigureOut">
              <a:rPr lang="en-US" smtClean="0"/>
              <a:pPr/>
              <a:t>09/03/2016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FDF9-6E7F-4094-A86A-982E78DD1FE4}" type="datetimeFigureOut">
              <a:rPr lang="en-US" smtClean="0"/>
              <a:pPr/>
              <a:t>09/03/2016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66229A-ACC3-4035-BD77-3CD421BA80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FDF9-6E7F-4094-A86A-982E78DD1FE4}" type="datetimeFigureOut">
              <a:rPr lang="en-US" smtClean="0"/>
              <a:pPr/>
              <a:t>09/03/2016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66229A-ACC3-4035-BD77-3CD421BA80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58FDF9-6E7F-4094-A86A-982E78DD1FE4}" type="datetimeFigureOut">
              <a:rPr lang="en-US" smtClean="0"/>
              <a:pPr/>
              <a:t>09/03/2016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229A-ACC3-4035-BD77-3CD421BA80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FDF9-6E7F-4094-A86A-982E78DD1FE4}" type="datetimeFigureOut">
              <a:rPr lang="en-US" smtClean="0"/>
              <a:pPr/>
              <a:t>09/03/2016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66229A-ACC3-4035-BD77-3CD421BA80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FDF9-6E7F-4094-A86A-982E78DD1FE4}" type="datetimeFigureOut">
              <a:rPr lang="en-US" smtClean="0"/>
              <a:pPr/>
              <a:t>09/03/2016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66229A-ACC3-4035-BD77-3CD421BA80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FDF9-6E7F-4094-A86A-982E78DD1FE4}" type="datetimeFigureOut">
              <a:rPr lang="en-US" smtClean="0"/>
              <a:pPr/>
              <a:t>09/03/2016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66229A-ACC3-4035-BD77-3CD421BA80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66229A-ACC3-4035-BD77-3CD421BA80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FDF9-6E7F-4094-A86A-982E78DD1FE4}" type="datetimeFigureOut">
              <a:rPr lang="en-US" smtClean="0"/>
              <a:pPr/>
              <a:t>09/03/2016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66229A-ACC3-4035-BD77-3CD421BA80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58FDF9-6E7F-4094-A86A-982E78DD1FE4}" type="datetimeFigureOut">
              <a:rPr lang="en-US" smtClean="0"/>
              <a:pPr/>
              <a:t>09/03/2016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58FDF9-6E7F-4094-A86A-982E78DD1FE4}" type="datetimeFigureOut">
              <a:rPr lang="en-US" smtClean="0"/>
              <a:pPr/>
              <a:t>09/03/2016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66229A-ACC3-4035-BD77-3CD421BA80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15.jpeg"/><Relationship Id="rId4" Type="http://schemas.openxmlformats.org/officeDocument/2006/relationships/hyperlink" Target="mailto:bmmuley@yahoo.com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TEAM PLUS\TP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362200"/>
            <a:ext cx="7620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</a:rPr>
              <a:t>BENEFIT TO INDUSTRY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To have longevity in retaining operatives / trainees ( up to 1 years) on Apprentice Roll </a:t>
            </a:r>
          </a:p>
          <a:p>
            <a:pPr lvl="0"/>
            <a:r>
              <a:rPr lang="en-US" dirty="0" smtClean="0"/>
              <a:t>Assistance to achieve better efficiency &amp; quality.</a:t>
            </a:r>
          </a:p>
          <a:p>
            <a:pPr lvl="0"/>
            <a:r>
              <a:rPr lang="en-US" dirty="0" smtClean="0"/>
              <a:t>Better discipline - conduct behavior &amp; attendance </a:t>
            </a:r>
          </a:p>
          <a:p>
            <a:pPr lvl="0"/>
            <a:r>
              <a:rPr lang="en-US" dirty="0" smtClean="0"/>
              <a:t>Reduction in Casual / contract / Temp. Employees and Over Time</a:t>
            </a:r>
          </a:p>
          <a:p>
            <a:pPr lvl="0"/>
            <a:r>
              <a:rPr lang="en-US" dirty="0" smtClean="0"/>
              <a:t>No any IR Problems, it is not obligatory for Permanency.</a:t>
            </a:r>
          </a:p>
          <a:p>
            <a:pPr lvl="0"/>
            <a:r>
              <a:rPr lang="en-US" dirty="0" smtClean="0"/>
              <a:t>No Applicable any Labour Laws to the Apprentice</a:t>
            </a:r>
          </a:p>
          <a:p>
            <a:pPr lvl="0"/>
            <a:r>
              <a:rPr lang="en-US" dirty="0" smtClean="0"/>
              <a:t>Company will get 50% of Stipend Reimbursement  from BOARD, Mumbai.</a:t>
            </a:r>
          </a:p>
        </p:txBody>
      </p:sp>
      <p:pic>
        <p:nvPicPr>
          <p:cNvPr id="6" name="Picture 2" descr="D:\TEAM PLUS\TP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2057400" cy="95522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14400"/>
            <a:ext cx="2790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 descr="Image result for varro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066800"/>
            <a:ext cx="2759075" cy="876301"/>
          </a:xfrm>
          <a:prstGeom prst="rect">
            <a:avLst/>
          </a:prstGeom>
          <a:noFill/>
        </p:spPr>
      </p:pic>
      <p:sp>
        <p:nvSpPr>
          <p:cNvPr id="2054" name="AutoShape 6" descr="Image result for ajanta phar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Image result for ajanta phar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886200"/>
            <a:ext cx="2686050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2514600"/>
            <a:ext cx="26289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2667000"/>
            <a:ext cx="25908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76600" y="3962400"/>
            <a:ext cx="243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81400" y="990600"/>
            <a:ext cx="1857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72200" y="3962400"/>
            <a:ext cx="1676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5" name="Picture 17" descr="Image result for our customers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6096000" cy="1047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534400" cy="758952"/>
          </a:xfrm>
        </p:spPr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OUR CLIENTS 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94048" cy="4953000"/>
          </a:xfrm>
        </p:spPr>
        <p:txBody>
          <a:bodyPr>
            <a:normAutofit fontScale="77500" lnSpcReduction="20000"/>
          </a:bodyPr>
          <a:lstStyle/>
          <a:p>
            <a:pPr marL="514350" indent="-514350" algn="ctr">
              <a:lnSpc>
                <a:spcPct val="120000"/>
              </a:lnSpc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   </a:t>
            </a:r>
            <a:r>
              <a:rPr lang="en-US" sz="2600" dirty="0" smtClean="0"/>
              <a:t>  </a:t>
            </a:r>
            <a:r>
              <a:rPr lang="en-US" sz="2600" b="1" u="sng" dirty="0" smtClean="0"/>
              <a:t>AURANGABAD Region 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en-US" sz="2600" dirty="0" smtClean="0"/>
              <a:t>Endurance Technology Pvt. Ltd. L-6.</a:t>
            </a:r>
          </a:p>
          <a:p>
            <a:pPr marL="514350" indent="-514350">
              <a:lnSpc>
                <a:spcPct val="120000"/>
              </a:lnSpc>
              <a:buFont typeface="Wingdings 2"/>
              <a:buAutoNum type="arabicParenR"/>
            </a:pPr>
            <a:r>
              <a:rPr lang="en-US" sz="2800" dirty="0" smtClean="0"/>
              <a:t>Disk Break Division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en-US" sz="2800" dirty="0" smtClean="0"/>
              <a:t>Endurance Technology Pvt. Ltd. PLANT-1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sz="2800" dirty="0" smtClean="0"/>
              <a:t>Endurance Technology Pvt. Ltd. PLANT-2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sz="2800" dirty="0" smtClean="0"/>
              <a:t>Endurance Technology Pvt. Ltd. B-2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sz="2800" dirty="0" smtClean="0"/>
              <a:t>High Technology Transmission Systems (I) Pvt. Ltd.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sz="2800" dirty="0" smtClean="0"/>
              <a:t>Endurance Technology Pvt. Ltd F/F.</a:t>
            </a:r>
          </a:p>
          <a:p>
            <a:pPr marL="514350" indent="-514350">
              <a:lnSpc>
                <a:spcPct val="120000"/>
              </a:lnSpc>
              <a:buFont typeface="Wingdings 2"/>
              <a:buAutoNum type="arabicParenR"/>
            </a:pPr>
            <a:endParaRPr lang="en-US" sz="2800" dirty="0" smtClean="0"/>
          </a:p>
          <a:p>
            <a:pPr marL="514350" indent="-514350">
              <a:lnSpc>
                <a:spcPct val="120000"/>
              </a:lnSpc>
              <a:buAutoNum type="arabicParenR"/>
            </a:pPr>
            <a:endParaRPr lang="en-US" sz="2600" dirty="0" smtClean="0"/>
          </a:p>
          <a:p>
            <a:pPr marL="514350" indent="-514350">
              <a:buFont typeface="Wingdings 2"/>
              <a:buAutoNum type="arabicParenR"/>
            </a:pPr>
            <a:endParaRPr lang="en-US" sz="2600" dirty="0" smtClean="0"/>
          </a:p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arenR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8200" y="1447800"/>
            <a:ext cx="4267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20000"/>
              </a:lnSpc>
            </a:pPr>
            <a:r>
              <a:rPr lang="en-US" sz="2000" dirty="0" smtClean="0">
                <a:solidFill>
                  <a:srgbClr val="FF6600"/>
                </a:solidFill>
              </a:rPr>
              <a:t>8)</a:t>
            </a:r>
            <a:r>
              <a:rPr lang="en-US" sz="2000" dirty="0" smtClean="0"/>
              <a:t>    </a:t>
            </a:r>
            <a:r>
              <a:rPr lang="en-US" sz="2000" dirty="0" err="1" smtClean="0"/>
              <a:t>Varroc</a:t>
            </a:r>
            <a:r>
              <a:rPr lang="en-US" sz="2000" dirty="0" smtClean="0"/>
              <a:t> Engineering </a:t>
            </a:r>
            <a:r>
              <a:rPr lang="en-US" sz="2000" dirty="0" err="1" smtClean="0"/>
              <a:t>Pvt.Ltd</a:t>
            </a:r>
            <a:r>
              <a:rPr lang="en-US" sz="2000" dirty="0" smtClean="0"/>
              <a:t>. Plant-5, L-6/2, MIDC, </a:t>
            </a:r>
            <a:r>
              <a:rPr lang="en-US" sz="2000" dirty="0" err="1" smtClean="0"/>
              <a:t>waluj</a:t>
            </a:r>
            <a:r>
              <a:rPr lang="en-US" sz="2000" dirty="0" smtClean="0"/>
              <a:t>.</a:t>
            </a:r>
          </a:p>
          <a:p>
            <a:pPr marL="514350" lvl="0" indent="-514350">
              <a:lnSpc>
                <a:spcPct val="120000"/>
              </a:lnSpc>
            </a:pPr>
            <a:r>
              <a:rPr lang="en-US" sz="2000" dirty="0" smtClean="0">
                <a:solidFill>
                  <a:srgbClr val="FF6600"/>
                </a:solidFill>
              </a:rPr>
              <a:t>9)     </a:t>
            </a:r>
            <a:r>
              <a:rPr lang="en-US" sz="2000" dirty="0" err="1" smtClean="0"/>
              <a:t>Varroc</a:t>
            </a:r>
            <a:r>
              <a:rPr lang="en-US" sz="2000" dirty="0" smtClean="0"/>
              <a:t> Engineering </a:t>
            </a:r>
            <a:r>
              <a:rPr lang="en-US" sz="2000" dirty="0" err="1" smtClean="0"/>
              <a:t>Pvt.Ltd</a:t>
            </a:r>
            <a:r>
              <a:rPr lang="en-US" sz="2000" dirty="0" smtClean="0"/>
              <a:t>. Plant-7, L-6/5, MIDC, </a:t>
            </a:r>
            <a:r>
              <a:rPr lang="en-US" sz="2000" dirty="0" err="1" smtClean="0"/>
              <a:t>waluj</a:t>
            </a:r>
            <a:r>
              <a:rPr lang="en-US" sz="2400" dirty="0" smtClean="0"/>
              <a:t>.</a:t>
            </a:r>
          </a:p>
          <a:p>
            <a:pPr marL="514350" indent="-514350">
              <a:lnSpc>
                <a:spcPct val="120000"/>
              </a:lnSpc>
            </a:pPr>
            <a:r>
              <a:rPr lang="en-US" sz="2000" dirty="0" smtClean="0">
                <a:solidFill>
                  <a:srgbClr val="FF6600"/>
                </a:solidFill>
              </a:rPr>
              <a:t>10)</a:t>
            </a:r>
            <a:r>
              <a:rPr lang="en-US" sz="2000" dirty="0" smtClean="0"/>
              <a:t>	</a:t>
            </a:r>
            <a:r>
              <a:rPr lang="en-US" sz="2000" dirty="0" err="1" smtClean="0"/>
              <a:t>Varroc</a:t>
            </a:r>
            <a:r>
              <a:rPr lang="en-US" sz="2000" dirty="0" smtClean="0"/>
              <a:t> Engineering </a:t>
            </a:r>
            <a:r>
              <a:rPr lang="en-US" sz="2000" dirty="0" err="1" smtClean="0"/>
              <a:t>Pvt.Ltd</a:t>
            </a:r>
            <a:r>
              <a:rPr lang="en-US" sz="2000" dirty="0" smtClean="0"/>
              <a:t>. Plant-8, M-190, MIDC, </a:t>
            </a:r>
            <a:r>
              <a:rPr lang="en-US" sz="2000" dirty="0" err="1" smtClean="0"/>
              <a:t>waluj</a:t>
            </a:r>
            <a:endParaRPr lang="en-US" sz="2000" dirty="0" smtClean="0"/>
          </a:p>
          <a:p>
            <a:pPr marL="514350" indent="-514350">
              <a:lnSpc>
                <a:spcPct val="120000"/>
              </a:lnSpc>
            </a:pPr>
            <a:r>
              <a:rPr lang="en-US" sz="2000" dirty="0" smtClean="0">
                <a:solidFill>
                  <a:srgbClr val="FF6600"/>
                </a:solidFill>
              </a:rPr>
              <a:t>11)</a:t>
            </a:r>
            <a:r>
              <a:rPr lang="en-US" sz="2000" dirty="0" smtClean="0"/>
              <a:t>	</a:t>
            </a:r>
            <a:r>
              <a:rPr lang="en-US" sz="2000" dirty="0" err="1" smtClean="0"/>
              <a:t>Varroc</a:t>
            </a:r>
            <a:r>
              <a:rPr lang="en-US" sz="2000" dirty="0" smtClean="0"/>
              <a:t> Polymers Pvt. Ltd.          ( TDC),  MIDC, </a:t>
            </a:r>
            <a:r>
              <a:rPr lang="en-US" sz="2000" dirty="0" err="1" smtClean="0"/>
              <a:t>waluj</a:t>
            </a:r>
            <a:r>
              <a:rPr lang="en-US" sz="2000" dirty="0" smtClean="0"/>
              <a:t>.</a:t>
            </a:r>
          </a:p>
          <a:p>
            <a:pPr marL="514350" indent="-514350">
              <a:lnSpc>
                <a:spcPct val="120000"/>
              </a:lnSpc>
            </a:pPr>
            <a:r>
              <a:rPr lang="en-US" sz="2000" dirty="0" smtClean="0">
                <a:solidFill>
                  <a:srgbClr val="FF6600"/>
                </a:solidFill>
              </a:rPr>
              <a:t>12)</a:t>
            </a:r>
            <a:r>
              <a:rPr lang="en-US" sz="2000" dirty="0" smtClean="0"/>
              <a:t>	</a:t>
            </a:r>
            <a:r>
              <a:rPr lang="en-US" sz="2000" dirty="0" err="1" smtClean="0"/>
              <a:t>Varroc</a:t>
            </a:r>
            <a:r>
              <a:rPr lang="en-US" sz="2000" dirty="0" smtClean="0"/>
              <a:t> Polymers  Pvt. Ltd. Plant- 3,  MIDC, </a:t>
            </a:r>
            <a:r>
              <a:rPr lang="en-US" sz="2000" dirty="0" err="1" smtClean="0"/>
              <a:t>waluj</a:t>
            </a:r>
            <a:r>
              <a:rPr lang="en-US" sz="2000" dirty="0" smtClean="0"/>
              <a:t>.</a:t>
            </a:r>
          </a:p>
          <a:p>
            <a:pPr marL="514350" lvl="0" indent="-514350">
              <a:lnSpc>
                <a:spcPct val="120000"/>
              </a:lnSpc>
            </a:pPr>
            <a:r>
              <a:rPr lang="en-US" sz="2000" dirty="0" smtClean="0">
                <a:solidFill>
                  <a:srgbClr val="FF6600"/>
                </a:solidFill>
              </a:rPr>
              <a:t>13)</a:t>
            </a:r>
            <a:r>
              <a:rPr lang="en-US" sz="2000" dirty="0" smtClean="0"/>
              <a:t>	</a:t>
            </a:r>
            <a:r>
              <a:rPr lang="en-US" sz="2000" dirty="0" err="1" smtClean="0"/>
              <a:t>Varroc</a:t>
            </a:r>
            <a:r>
              <a:rPr lang="en-US" sz="2000" dirty="0" smtClean="0"/>
              <a:t> Polymers Pvt. Ltd. </a:t>
            </a:r>
            <a:r>
              <a:rPr lang="en-US" sz="2000" dirty="0" err="1" smtClean="0"/>
              <a:t>Pharola</a:t>
            </a:r>
            <a:r>
              <a:rPr lang="en-US" sz="2000" dirty="0" smtClean="0"/>
              <a:t> , Tal. </a:t>
            </a:r>
            <a:r>
              <a:rPr lang="en-US" sz="2000" dirty="0" err="1" smtClean="0"/>
              <a:t>Paithan</a:t>
            </a:r>
            <a:r>
              <a:rPr lang="en-US" sz="2000" dirty="0" smtClean="0"/>
              <a:t>.  </a:t>
            </a:r>
          </a:p>
          <a:p>
            <a:pPr marL="514350" indent="-514350">
              <a:lnSpc>
                <a:spcPct val="120000"/>
              </a:lnSpc>
              <a:buFontTx/>
              <a:buAutoNum type="arabicParenR"/>
            </a:pPr>
            <a:endParaRPr lang="en-US" sz="2000" dirty="0" smtClean="0"/>
          </a:p>
          <a:p>
            <a:pPr marL="514350" lvl="0" indent="-514350">
              <a:lnSpc>
                <a:spcPct val="120000"/>
              </a:lnSpc>
              <a:buFontTx/>
              <a:buAutoNum type="arabicParenR"/>
            </a:pPr>
            <a:endParaRPr lang="en-US" sz="2200" dirty="0" smtClean="0"/>
          </a:p>
          <a:p>
            <a:pPr marL="514350" indent="-514350">
              <a:lnSpc>
                <a:spcPct val="120000"/>
              </a:lnSpc>
              <a:buNone/>
            </a:pPr>
            <a:endParaRPr lang="en-US" dirty="0" smtClean="0"/>
          </a:p>
          <a:p>
            <a:pPr marL="514350" indent="-514350">
              <a:lnSpc>
                <a:spcPct val="120000"/>
              </a:lnSpc>
              <a:buNone/>
            </a:pPr>
            <a:r>
              <a:rPr lang="en-US" dirty="0" smtClean="0"/>
              <a:t>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8" name="Picture 2" descr="D:\TEAM PLUS\TP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2057400" cy="95522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534400" cy="758952"/>
          </a:xfrm>
        </p:spPr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OUR CLIENTS( Maharashtra) 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17848" cy="4953000"/>
          </a:xfrm>
        </p:spPr>
        <p:txBody>
          <a:bodyPr>
            <a:normAutofit fontScale="92500"/>
          </a:bodyPr>
          <a:lstStyle/>
          <a:p>
            <a:pPr marL="514350" indent="-51435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smtClean="0"/>
              <a:t> </a:t>
            </a:r>
            <a:r>
              <a:rPr lang="en-US" b="1" dirty="0" smtClean="0"/>
              <a:t> </a:t>
            </a:r>
            <a:r>
              <a:rPr lang="en-US" b="1" u="sng" dirty="0" smtClean="0"/>
              <a:t>AURANGABAD </a:t>
            </a:r>
            <a:r>
              <a:rPr lang="en-US" u="sng" dirty="0" smtClean="0"/>
              <a:t>Region  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6600"/>
                </a:solidFill>
              </a:rPr>
              <a:t>14)</a:t>
            </a:r>
            <a:r>
              <a:rPr lang="en-US" dirty="0" smtClean="0"/>
              <a:t>	Cosmo Films Ltd. s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6600"/>
                </a:solidFill>
              </a:rPr>
              <a:t>16)</a:t>
            </a:r>
            <a:r>
              <a:rPr lang="en-US" dirty="0" smtClean="0"/>
              <a:t>	Birla Precision Technologies Pvt. Ltd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6600"/>
                </a:solidFill>
              </a:rPr>
              <a:t>17)</a:t>
            </a:r>
            <a:r>
              <a:rPr lang="en-US" dirty="0" smtClean="0"/>
              <a:t>	Ajanta </a:t>
            </a:r>
            <a:r>
              <a:rPr lang="en-US" dirty="0" err="1" smtClean="0"/>
              <a:t>Pharma</a:t>
            </a:r>
            <a:r>
              <a:rPr lang="en-US" dirty="0" smtClean="0"/>
              <a:t> Limited.</a:t>
            </a:r>
          </a:p>
          <a:p>
            <a:pPr marL="514350" indent="-514350">
              <a:lnSpc>
                <a:spcPct val="150000"/>
              </a:lnSpc>
              <a:buAutoNum type="arabicParenR" startAt="18"/>
            </a:pPr>
            <a:r>
              <a:rPr lang="en-US" sz="2400" dirty="0" smtClean="0"/>
              <a:t>Allied Blenders &amp; Distillers.</a:t>
            </a:r>
          </a:p>
          <a:p>
            <a:pPr marL="514350" indent="-514350">
              <a:lnSpc>
                <a:spcPct val="150000"/>
              </a:lnSpc>
              <a:buAutoNum type="arabicParenR" startAt="18"/>
            </a:pPr>
            <a:r>
              <a:rPr lang="en-US" sz="2400" dirty="0" smtClean="0"/>
              <a:t>Can-Pack </a:t>
            </a:r>
            <a:r>
              <a:rPr lang="en-US" sz="2400" dirty="0" err="1" smtClean="0"/>
              <a:t>Ltd.waluj</a:t>
            </a:r>
            <a:endParaRPr lang="en-US" sz="2400" dirty="0" smtClean="0"/>
          </a:p>
          <a:p>
            <a:pPr marL="514350" indent="-514350">
              <a:lnSpc>
                <a:spcPct val="150000"/>
              </a:lnSpc>
              <a:buNone/>
            </a:pPr>
            <a:endParaRPr lang="en-US" sz="2400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arenR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4038600" cy="5029200"/>
          </a:xfrm>
        </p:spPr>
        <p:txBody>
          <a:bodyPr>
            <a:normAutofit fontScale="92500"/>
          </a:bodyPr>
          <a:lstStyle/>
          <a:p>
            <a:pPr marL="514350" indent="-51435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u="sng" dirty="0" smtClean="0"/>
              <a:t>PUNE </a:t>
            </a:r>
            <a:r>
              <a:rPr lang="en-US" u="sng" dirty="0" smtClean="0"/>
              <a:t>Region.</a:t>
            </a:r>
          </a:p>
          <a:p>
            <a:pPr marL="514350" indent="-514350">
              <a:lnSpc>
                <a:spcPct val="160000"/>
              </a:lnSpc>
              <a:buAutoNum type="arabicParenR"/>
            </a:pPr>
            <a:r>
              <a:rPr lang="en-US" dirty="0" err="1" smtClean="0"/>
              <a:t>Subros</a:t>
            </a:r>
            <a:r>
              <a:rPr lang="en-US" dirty="0" smtClean="0"/>
              <a:t> Ltd</a:t>
            </a:r>
          </a:p>
          <a:p>
            <a:pPr marL="514350" indent="-514350">
              <a:lnSpc>
                <a:spcPct val="160000"/>
              </a:lnSpc>
              <a:buAutoNum type="arabicParenR"/>
            </a:pPr>
            <a:r>
              <a:rPr lang="en-US" dirty="0" err="1" smtClean="0"/>
              <a:t>Varroc</a:t>
            </a:r>
            <a:r>
              <a:rPr lang="en-US" dirty="0" smtClean="0"/>
              <a:t> Engineering Pvt. </a:t>
            </a:r>
            <a:r>
              <a:rPr lang="en-US" dirty="0" err="1" smtClean="0"/>
              <a:t>Ltd.Chakan</a:t>
            </a:r>
            <a:endParaRPr lang="en-US" dirty="0" smtClean="0"/>
          </a:p>
          <a:p>
            <a:pPr marL="514350" indent="-514350">
              <a:lnSpc>
                <a:spcPct val="160000"/>
              </a:lnSpc>
              <a:buAutoNum type="arabicParenR"/>
            </a:pPr>
            <a:r>
              <a:rPr lang="en-US" dirty="0" smtClean="0"/>
              <a:t>Bosch chassis , </a:t>
            </a:r>
            <a:r>
              <a:rPr lang="en-US" dirty="0" err="1" smtClean="0"/>
              <a:t>chakan</a:t>
            </a:r>
            <a:endParaRPr lang="en-US" dirty="0" smtClean="0"/>
          </a:p>
          <a:p>
            <a:pPr marL="514350" indent="-514350">
              <a:lnSpc>
                <a:spcPct val="160000"/>
              </a:lnSpc>
              <a:buAutoNum type="arabicParenR"/>
            </a:pPr>
            <a:r>
              <a:rPr lang="en-US" dirty="0" smtClean="0"/>
              <a:t>Endurance Technologies Pvt. Ltd. </a:t>
            </a:r>
          </a:p>
          <a:p>
            <a:pPr marL="514350" indent="-514350">
              <a:lnSpc>
                <a:spcPct val="160000"/>
              </a:lnSpc>
              <a:buNone/>
            </a:pPr>
            <a:r>
              <a:rPr lang="en-US" dirty="0" smtClean="0"/>
              <a:t>  ( Alloy Wheels Division )</a:t>
            </a:r>
          </a:p>
          <a:p>
            <a:pPr marL="514350" indent="-514350">
              <a:lnSpc>
                <a:spcPct val="160000"/>
              </a:lnSpc>
              <a:buAutoNum type="arabicParenR"/>
            </a:pPr>
            <a:endParaRPr lang="en-US" dirty="0" smtClean="0"/>
          </a:p>
          <a:p>
            <a:pPr marL="514350" indent="-514350">
              <a:lnSpc>
                <a:spcPct val="160000"/>
              </a:lnSpc>
              <a:buNone/>
            </a:pPr>
            <a:endParaRPr lang="en-US" dirty="0" smtClean="0"/>
          </a:p>
        </p:txBody>
      </p:sp>
      <p:pic>
        <p:nvPicPr>
          <p:cNvPr id="7" name="Picture 2" descr="D:\TEAM PLUS\TP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2057400" cy="95522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534400" cy="758952"/>
          </a:xfrm>
        </p:spPr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OUR CLIENTS (GUJRAT )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828800"/>
            <a:ext cx="4267200" cy="5029200"/>
          </a:xfrm>
        </p:spPr>
        <p:txBody>
          <a:bodyPr>
            <a:normAutofit/>
          </a:bodyPr>
          <a:lstStyle/>
          <a:p>
            <a:pPr marL="514350" indent="-51435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u="sng" dirty="0" err="1" smtClean="0"/>
              <a:t>Ahmedabad</a:t>
            </a:r>
            <a:r>
              <a:rPr lang="en-US" u="sng" dirty="0" smtClean="0"/>
              <a:t> </a:t>
            </a:r>
          </a:p>
          <a:p>
            <a:pPr marL="514350" indent="-514350">
              <a:lnSpc>
                <a:spcPct val="160000"/>
              </a:lnSpc>
              <a:buAutoNum type="arabicParenR"/>
            </a:pPr>
            <a:r>
              <a:rPr lang="en-US" dirty="0" smtClean="0"/>
              <a:t>Ajanta </a:t>
            </a:r>
            <a:r>
              <a:rPr lang="en-US" dirty="0" err="1" smtClean="0"/>
              <a:t>Pharma</a:t>
            </a:r>
            <a:r>
              <a:rPr lang="en-US" dirty="0" smtClean="0"/>
              <a:t> Ltd</a:t>
            </a:r>
          </a:p>
          <a:p>
            <a:pPr marL="514350" indent="-514350">
              <a:lnSpc>
                <a:spcPct val="160000"/>
              </a:lnSpc>
              <a:buAutoNum type="arabicParenR"/>
            </a:pPr>
            <a:r>
              <a:rPr lang="en-US" dirty="0" err="1" smtClean="0"/>
              <a:t>Rucha</a:t>
            </a:r>
            <a:r>
              <a:rPr lang="en-US" dirty="0" smtClean="0"/>
              <a:t> Group of Engineering.</a:t>
            </a:r>
          </a:p>
          <a:p>
            <a:pPr marL="514350" indent="-514350">
              <a:lnSpc>
                <a:spcPct val="160000"/>
              </a:lnSpc>
              <a:buNone/>
            </a:pPr>
            <a:endParaRPr lang="en-US" dirty="0" smtClean="0"/>
          </a:p>
          <a:p>
            <a:pPr marL="514350" indent="-514350">
              <a:lnSpc>
                <a:spcPct val="160000"/>
              </a:lnSpc>
              <a:buNone/>
            </a:pPr>
            <a:endParaRPr lang="en-US" dirty="0" smtClean="0"/>
          </a:p>
        </p:txBody>
      </p:sp>
      <p:pic>
        <p:nvPicPr>
          <p:cNvPr id="7" name="Picture 2" descr="D:\TEAM PLUS\TP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2057400" cy="95522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276600" y="228600"/>
            <a:ext cx="2514600" cy="7588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rPr>
              <a:t>Contact Us</a:t>
            </a:r>
          </a:p>
        </p:txBody>
      </p:sp>
      <p:pic>
        <p:nvPicPr>
          <p:cNvPr id="8" name="Picture 8" descr="E:\LG Placement Service\Logo\ml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1304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1905000" y="21336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mbria" pitchFamily="18" charset="0"/>
              </a:rPr>
              <a:t>Contact us – </a:t>
            </a:r>
            <a:r>
              <a:rPr lang="en-US" b="1" dirty="0" smtClean="0">
                <a:latin typeface="Cambria" pitchFamily="18" charset="0"/>
              </a:rPr>
              <a:t>9923445447.</a:t>
            </a:r>
          </a:p>
          <a:p>
            <a:r>
              <a:rPr lang="en-US" b="1" dirty="0" smtClean="0">
                <a:latin typeface="Cambria" pitchFamily="18" charset="0"/>
              </a:rPr>
              <a:t>                     </a:t>
            </a:r>
            <a:r>
              <a:rPr lang="en-US" dirty="0" smtClean="0">
                <a:latin typeface="Cambria" pitchFamily="18" charset="0"/>
              </a:rPr>
              <a:t>– (0240) 2391533.</a:t>
            </a:r>
            <a:endParaRPr lang="en-US" b="1" dirty="0" smtClean="0">
              <a:latin typeface="Cambria" pitchFamily="18" charset="0"/>
            </a:endParaRPr>
          </a:p>
          <a:p>
            <a:r>
              <a:rPr lang="en-US" b="1" dirty="0" smtClean="0">
                <a:latin typeface="Cambria" pitchFamily="18" charset="0"/>
              </a:rPr>
              <a:t>                      </a:t>
            </a:r>
          </a:p>
          <a:p>
            <a:r>
              <a:rPr lang="en-US" b="1" dirty="0" smtClean="0">
                <a:latin typeface="Cambria" pitchFamily="18" charset="0"/>
              </a:rPr>
              <a:t>                     </a:t>
            </a:r>
            <a:endParaRPr lang="en-US" b="1" dirty="0">
              <a:latin typeface="Cambria" pitchFamily="18" charset="0"/>
            </a:endParaRPr>
          </a:p>
        </p:txBody>
      </p:sp>
      <p:pic>
        <p:nvPicPr>
          <p:cNvPr id="10" name="Picture 9" descr="E:\LG Placement Service\Logo\vhg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048000"/>
            <a:ext cx="14303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3429000" y="3429000"/>
            <a:ext cx="48307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mbria" pitchFamily="18" charset="0"/>
              </a:rPr>
              <a:t>Mail us on – </a:t>
            </a:r>
            <a:r>
              <a:rPr lang="en-US" b="1" dirty="0" smtClean="0">
                <a:latin typeface="Cambria" pitchFamily="18" charset="0"/>
                <a:hlinkClick r:id="rId4"/>
              </a:rPr>
              <a:t>bmmuley@yahoo.com</a:t>
            </a:r>
            <a:endParaRPr lang="en-US" b="1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Web            –  </a:t>
            </a:r>
            <a:r>
              <a:rPr lang="en-US" u="sng" dirty="0" smtClean="0">
                <a:solidFill>
                  <a:srgbClr val="00B0F0"/>
                </a:solidFill>
              </a:rPr>
              <a:t>www.tphrspl.com</a:t>
            </a:r>
            <a:endParaRPr lang="en-US" u="sng" dirty="0" smtClean="0">
              <a:solidFill>
                <a:srgbClr val="00B0F0"/>
              </a:solidFill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	       </a:t>
            </a:r>
          </a:p>
          <a:p>
            <a:endParaRPr lang="en-U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                      </a:t>
            </a:r>
          </a:p>
          <a:p>
            <a:r>
              <a:rPr lang="en-US" dirty="0">
                <a:latin typeface="Cambria" pitchFamily="18" charset="0"/>
              </a:rPr>
              <a:t> </a:t>
            </a:r>
          </a:p>
        </p:txBody>
      </p:sp>
      <p:pic>
        <p:nvPicPr>
          <p:cNvPr id="12" name="Picture 10" descr="E:\LG Placement Service\Logo\kjo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44958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4953000" y="4495801"/>
            <a:ext cx="3962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Head Office:</a:t>
            </a:r>
          </a:p>
          <a:p>
            <a:pPr algn="ctr"/>
            <a:r>
              <a:rPr lang="en-US" dirty="0" err="1" smtClean="0">
                <a:latin typeface="Cambria" pitchFamily="18" charset="0"/>
              </a:rPr>
              <a:t>Hariom</a:t>
            </a:r>
            <a:r>
              <a:rPr lang="en-US" dirty="0" smtClean="0">
                <a:latin typeface="Cambria" pitchFamily="18" charset="0"/>
              </a:rPr>
              <a:t> Complex, </a:t>
            </a:r>
            <a:r>
              <a:rPr lang="en-US" dirty="0" err="1" smtClean="0">
                <a:latin typeface="Cambria" pitchFamily="18" charset="0"/>
              </a:rPr>
              <a:t>Tuljabhavani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Chowk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Opp</a:t>
            </a:r>
            <a:r>
              <a:rPr lang="en-US" dirty="0" smtClean="0">
                <a:latin typeface="Cambria" pitchFamily="18" charset="0"/>
              </a:rPr>
              <a:t> S.B.O.A School, </a:t>
            </a:r>
            <a:r>
              <a:rPr lang="en-US" dirty="0" err="1" smtClean="0">
                <a:latin typeface="Cambria" pitchFamily="18" charset="0"/>
              </a:rPr>
              <a:t>Jalgaon</a:t>
            </a:r>
            <a:r>
              <a:rPr lang="en-US" dirty="0" smtClean="0">
                <a:latin typeface="Cambria" pitchFamily="18" charset="0"/>
              </a:rPr>
              <a:t> Road,</a:t>
            </a:r>
            <a:endParaRPr lang="en-US" dirty="0">
              <a:latin typeface="Cambria" pitchFamily="18" charset="0"/>
            </a:endParaRPr>
          </a:p>
          <a:p>
            <a:pPr algn="ctr"/>
            <a:r>
              <a:rPr lang="en-US" dirty="0">
                <a:latin typeface="Cambria" pitchFamily="18" charset="0"/>
              </a:rPr>
              <a:t>Aurangabad-431001</a:t>
            </a:r>
          </a:p>
          <a:p>
            <a:pPr algn="ctr"/>
            <a:endParaRPr lang="en-US" dirty="0">
              <a:latin typeface="Cambria" pitchFamily="18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3048000" y="6324601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800" b="1" dirty="0">
              <a:solidFill>
                <a:srgbClr val="0070C0"/>
              </a:solidFill>
              <a:latin typeface="Impact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28982" y="4128572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endParaRPr lang="en-US" dirty="0"/>
          </a:p>
        </p:txBody>
      </p:sp>
      <p:pic>
        <p:nvPicPr>
          <p:cNvPr id="15" name="Picture 2" descr="D:\TEAM PLUS\TP-LOG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228600"/>
            <a:ext cx="2057400" cy="955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81000"/>
            <a:ext cx="7772400" cy="1828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Broadway" pitchFamily="82" charset="0"/>
              </a:rPr>
              <a:t>THANKS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comb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chemeClr val="tx1"/>
                </a:solidFill>
                <a:latin typeface="Broadway" pitchFamily="82" charset="0"/>
              </a:rPr>
              <a:t>INTRODUCTION</a:t>
            </a:r>
            <a:endParaRPr lang="en-US" sz="4000" b="1" u="sng" dirty="0">
              <a:solidFill>
                <a:schemeClr val="tx1"/>
              </a:solidFill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3810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111111"/>
                </a:solidFill>
                <a:latin typeface="Broadway" pitchFamily="82" charset="0"/>
                <a:cs typeface="Arial" pitchFamily="34" charset="0"/>
              </a:rPr>
              <a:t>Team Plus HR Services Pvt., Lt</a:t>
            </a:r>
            <a:r>
              <a:rPr lang="en-US" sz="2400" dirty="0" smtClean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d </a:t>
            </a:r>
            <a:r>
              <a:rPr lang="en-US" sz="1400" dirty="0" smtClean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( TPHS)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headquartered in Aurangabad 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 leading end to-end HR solutions professional company , established its root in 2005, having more than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10 years of experience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in HR domain, with a focus on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Apprentice Staffing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Consultancy, Executive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Search, </a:t>
            </a:r>
            <a:r>
              <a:rPr lang="en-US" sz="1400" b="1" smtClean="0">
                <a:latin typeface="Arial" pitchFamily="34" charset="0"/>
                <a:cs typeface="Arial" pitchFamily="34" charset="0"/>
              </a:rPr>
              <a:t>Recruitment, Statutory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Compliances, and Temporary Staffing services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to client organizations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b="1" dirty="0" smtClean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TPHS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is the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Marathwada’s Largest Apprentice consulting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company. Operating in two states of 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Maharashtra and Gujarat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serving our valued 35 valued clients .  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US" sz="1400" dirty="0" smtClean="0">
                <a:latin typeface="Arial" pitchFamily="34" charset="0"/>
                <a:cs typeface="Arial" pitchFamily="34" charset="0"/>
              </a:rPr>
              <a:t>Rapid growth with the largest branch network at Aurangabad,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Pune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Ahmedabad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/>
            <a:r>
              <a:rPr lang="en-US" sz="1400" dirty="0" smtClean="0">
                <a:latin typeface="Arial" pitchFamily="34" charset="0"/>
                <a:cs typeface="Arial" pitchFamily="34" charset="0"/>
              </a:rPr>
              <a:t>Over 4000 Apprentices recruited and supplied every year .</a:t>
            </a:r>
          </a:p>
          <a:p>
            <a:pPr fontAlgn="base"/>
            <a:r>
              <a:rPr lang="en-US" sz="1400" dirty="0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tinguished list of over 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28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clients across all segments.</a:t>
            </a:r>
          </a:p>
          <a:p>
            <a:pPr fontAlgn="base"/>
            <a:r>
              <a:rPr lang="en-US" sz="1400" dirty="0" smtClean="0">
                <a:latin typeface="Arial" pitchFamily="34" charset="0"/>
                <a:cs typeface="Arial" pitchFamily="34" charset="0"/>
              </a:rPr>
              <a:t>Experienced trained qualified staff to customize your HR solutions.</a:t>
            </a:r>
          </a:p>
          <a:p>
            <a:pPr fontAlgn="base"/>
            <a:r>
              <a:rPr lang="en-US" sz="1400" dirty="0" smtClean="0">
                <a:latin typeface="Arial" pitchFamily="34" charset="0"/>
                <a:cs typeface="Arial" pitchFamily="34" charset="0"/>
              </a:rPr>
              <a:t>Consistent investments in Information Technology and infrastructure to upgrade service quality.</a:t>
            </a:r>
          </a:p>
          <a:p>
            <a:pPr>
              <a:buNone/>
            </a:pPr>
            <a:endParaRPr lang="en-US" sz="1400" dirty="0" smtClean="0">
              <a:solidFill>
                <a:srgbClr val="111111"/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rgbClr val="111111"/>
              </a:solidFill>
            </a:endParaRPr>
          </a:p>
          <a:p>
            <a:pPr>
              <a:buNone/>
            </a:pP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6" name="Picture 2" descr="D:\TEAM PLUS\TP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21336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Broadway" pitchFamily="82" charset="0"/>
              </a:rPr>
              <a:t>   </a:t>
            </a:r>
            <a:r>
              <a:rPr lang="en-US" sz="4000" b="1" dirty="0" smtClean="0">
                <a:solidFill>
                  <a:schemeClr val="tx1"/>
                </a:solidFill>
                <a:latin typeface="Broadway" pitchFamily="82" charset="0"/>
              </a:rPr>
              <a:t>SECTORS CATERD </a:t>
            </a:r>
            <a:endParaRPr lang="en-US" sz="4000" b="1" dirty="0">
              <a:solidFill>
                <a:schemeClr val="tx1"/>
              </a:solidFill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3810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400" dirty="0" smtClean="0">
              <a:solidFill>
                <a:srgbClr val="111111"/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rgbClr val="111111"/>
              </a:solidFill>
            </a:endParaRPr>
          </a:p>
          <a:p>
            <a:pPr>
              <a:buNone/>
            </a:pP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1676400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Wingdings" pitchFamily="2" charset="2"/>
              <a:buChar char="q"/>
            </a:pPr>
            <a:r>
              <a:rPr lang="en-US" sz="2000" dirty="0" smtClean="0"/>
              <a:t>   Engineering &amp; Manufacturing</a:t>
            </a:r>
          </a:p>
          <a:p>
            <a:pPr fontAlgn="base">
              <a:buFont typeface="Wingdings" pitchFamily="2" charset="2"/>
              <a:buChar char="q"/>
            </a:pPr>
            <a:r>
              <a:rPr lang="en-US" sz="2000" dirty="0" smtClean="0"/>
              <a:t>   Automobiles &amp; Subsidiaries</a:t>
            </a:r>
          </a:p>
          <a:p>
            <a:pPr fontAlgn="base">
              <a:buFont typeface="Wingdings" pitchFamily="2" charset="2"/>
              <a:buChar char="q"/>
            </a:pPr>
            <a:r>
              <a:rPr lang="en-US" sz="2000" dirty="0" smtClean="0"/>
              <a:t>   Government &amp; PSU</a:t>
            </a:r>
          </a:p>
          <a:p>
            <a:pPr fontAlgn="base">
              <a:buFont typeface="Wingdings" pitchFamily="2" charset="2"/>
              <a:buChar char="q"/>
            </a:pPr>
            <a:r>
              <a:rPr lang="en-US" sz="2000" dirty="0" smtClean="0"/>
              <a:t>   Retail, Services &amp; Others</a:t>
            </a:r>
          </a:p>
          <a:p>
            <a:pPr fontAlgn="base">
              <a:buFont typeface="Wingdings" pitchFamily="2" charset="2"/>
              <a:buChar char="q"/>
            </a:pPr>
            <a:r>
              <a:rPr lang="en-US" sz="2000" dirty="0" smtClean="0"/>
              <a:t>   Agriculture&amp;  Dairy,</a:t>
            </a:r>
          </a:p>
          <a:p>
            <a:pPr fontAlgn="base">
              <a:buFont typeface="Wingdings" pitchFamily="2" charset="2"/>
              <a:buChar char="q"/>
            </a:pPr>
            <a:r>
              <a:rPr lang="en-US" sz="2000" dirty="0" smtClean="0"/>
              <a:t>   Chemicals &amp; </a:t>
            </a:r>
            <a:r>
              <a:rPr lang="en-US" sz="2000" dirty="0" err="1" smtClean="0"/>
              <a:t>Pharma</a:t>
            </a:r>
            <a:endParaRPr lang="en-US" sz="2000" dirty="0" smtClean="0"/>
          </a:p>
          <a:p>
            <a:pPr fontAlgn="base">
              <a:buFont typeface="Wingdings" pitchFamily="2" charset="2"/>
              <a:buChar char="q"/>
            </a:pPr>
            <a:r>
              <a:rPr lang="en-US" sz="2000" dirty="0" smtClean="0"/>
              <a:t>   Hospitality</a:t>
            </a:r>
          </a:p>
          <a:p>
            <a:pPr fontAlgn="base">
              <a:buFont typeface="Wingdings" pitchFamily="2" charset="2"/>
              <a:buChar char="q"/>
            </a:pPr>
            <a:r>
              <a:rPr lang="en-US" sz="2000" dirty="0" smtClean="0"/>
              <a:t>    Infrastructure &amp; Construction</a:t>
            </a:r>
          </a:p>
          <a:p>
            <a:pPr fontAlgn="base">
              <a:buFont typeface="Wingdings" pitchFamily="2" charset="2"/>
              <a:buChar char="q"/>
            </a:pPr>
            <a:r>
              <a:rPr lang="en-US" sz="2000" dirty="0" smtClean="0"/>
              <a:t>    Healthcare</a:t>
            </a:r>
          </a:p>
          <a:p>
            <a:pPr fontAlgn="base">
              <a:buFont typeface="Wingdings" pitchFamily="2" charset="2"/>
              <a:buChar char="q"/>
            </a:pPr>
            <a:r>
              <a:rPr lang="en-US" sz="2000" dirty="0" smtClean="0"/>
              <a:t>   Education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6" name="Picture 2" descr="D:\TEAM PLUS\TP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21336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620000" cy="838200"/>
          </a:xfrm>
        </p:spPr>
        <p:txBody>
          <a:bodyPr>
            <a:normAutofit/>
          </a:bodyPr>
          <a:lstStyle/>
          <a:p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31242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rgbClr val="111111"/>
                </a:solidFill>
              </a:rPr>
              <a:t>Apprenticeship.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rgbClr val="111111"/>
                </a:solidFill>
              </a:rPr>
              <a:t> Statutory Compliances.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rgbClr val="111111"/>
                </a:solidFill>
              </a:rPr>
              <a:t>Management Staffing.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rgbClr val="111111"/>
                </a:solidFill>
              </a:rPr>
              <a:t>Contract Staffing.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rgbClr val="111111"/>
                </a:solidFill>
              </a:rPr>
              <a:t>Placement Services.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rgbClr val="111111"/>
                </a:solidFill>
              </a:rPr>
              <a:t>Training &amp; Development.</a:t>
            </a:r>
          </a:p>
          <a:p>
            <a:pPr lvl="1">
              <a:buNone/>
            </a:pPr>
            <a:endParaRPr lang="en-US" sz="2500" dirty="0" smtClean="0">
              <a:solidFill>
                <a:srgbClr val="11111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11111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111111"/>
              </a:solidFill>
            </a:endParaRPr>
          </a:p>
          <a:p>
            <a:pPr lvl="1">
              <a:buNone/>
            </a:pP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991600" cy="1143000"/>
          </a:xfrm>
          <a:prstGeom prst="rect">
            <a:avLst/>
          </a:prstGeom>
          <a:solidFill>
            <a:schemeClr val="bg1"/>
          </a:solidFill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SERVICES OFFERED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pic>
        <p:nvPicPr>
          <p:cNvPr id="8" name="Picture 2" descr="D:\TEAM PLUS\TP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21336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chemeClr val="tx1"/>
                </a:solidFill>
              </a:rPr>
              <a:t>MANAGEMENT STAFFING</a:t>
            </a:r>
            <a:endParaRPr lang="en-US" sz="24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6106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chemeClr val="accent3">
                  <a:lumMod val="20000"/>
                  <a:lumOff val="80000"/>
                </a:schemeClr>
              </a:buClr>
            </a:pPr>
            <a:r>
              <a:rPr lang="en-US" sz="2500" dirty="0" smtClean="0">
                <a:solidFill>
                  <a:srgbClr val="111111"/>
                </a:solidFill>
              </a:rPr>
              <a:t>We aim to be India’s leading Staffing service provider with wide range of temporary &amp; Permanent(Skilled) manpower solution to the corporate.</a:t>
            </a:r>
          </a:p>
          <a:p>
            <a:pPr>
              <a:lnSpc>
                <a:spcPct val="150000"/>
              </a:lnSpc>
              <a:buClr>
                <a:schemeClr val="accent3">
                  <a:lumMod val="20000"/>
                  <a:lumOff val="80000"/>
                </a:schemeClr>
              </a:buClr>
            </a:pPr>
            <a:r>
              <a:rPr lang="en-US" sz="2500" dirty="0" smtClean="0">
                <a:solidFill>
                  <a:srgbClr val="111111"/>
                </a:solidFill>
              </a:rPr>
              <a:t>Our Endeavour is to deliver fineness, reliability &amp; quick turnaround time.</a:t>
            </a:r>
          </a:p>
          <a:p>
            <a:pPr>
              <a:lnSpc>
                <a:spcPct val="150000"/>
              </a:lnSpc>
              <a:buClr>
                <a:schemeClr val="accent3">
                  <a:lumMod val="20000"/>
                  <a:lumOff val="80000"/>
                </a:schemeClr>
              </a:buClr>
            </a:pPr>
            <a:r>
              <a:rPr lang="en-US" sz="2500" dirty="0" smtClean="0">
                <a:solidFill>
                  <a:srgbClr val="111111"/>
                </a:solidFill>
              </a:rPr>
              <a:t>We not only help in building careers but also depicts our strength &amp; position in the industry.</a:t>
            </a:r>
          </a:p>
          <a:p>
            <a:pPr>
              <a:lnSpc>
                <a:spcPct val="150000"/>
              </a:lnSpc>
              <a:buClr>
                <a:schemeClr val="accent3">
                  <a:lumMod val="20000"/>
                  <a:lumOff val="80000"/>
                </a:schemeClr>
              </a:buClr>
            </a:pPr>
            <a:r>
              <a:rPr lang="en-US" sz="2500" dirty="0" smtClean="0">
                <a:solidFill>
                  <a:srgbClr val="111111"/>
                </a:solidFill>
              </a:rPr>
              <a:t>We offer an extensive portfolio of HR service(regular temporary to permanent staffing.</a:t>
            </a:r>
            <a:endParaRPr lang="en-US" sz="2500" dirty="0">
              <a:solidFill>
                <a:srgbClr val="111111"/>
              </a:solidFill>
            </a:endParaRPr>
          </a:p>
        </p:txBody>
      </p:sp>
      <p:pic>
        <p:nvPicPr>
          <p:cNvPr id="7" name="Picture 2" descr="D:\TEAM PLUS\TP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21336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u="sng" dirty="0" smtClean="0">
                <a:solidFill>
                  <a:schemeClr val="bg1"/>
                </a:solidFill>
              </a:rPr>
              <a:t>MANPO  </a:t>
            </a:r>
            <a:r>
              <a:rPr lang="en-US" b="1" u="sng" dirty="0" smtClean="0">
                <a:solidFill>
                  <a:schemeClr val="tx1"/>
                </a:solidFill>
              </a:rPr>
              <a:t>PLACEMENT SERVICES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srgbClr val="111111"/>
                </a:solidFill>
              </a:rPr>
              <a:t>If any candidate come to us for job, we look an maintain contact with the candidate till such time that they join duty.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srgbClr val="111111"/>
                </a:solidFill>
              </a:rPr>
              <a:t>We take on specific selection assignments at middle &amp; junior level positions based on job requirements, org. culture &amp; other critical attributes required for the specific position.</a:t>
            </a:r>
            <a:endParaRPr lang="en-US" sz="2500" dirty="0">
              <a:solidFill>
                <a:srgbClr val="111111"/>
              </a:solidFill>
            </a:endParaRPr>
          </a:p>
        </p:txBody>
      </p:sp>
      <p:pic>
        <p:nvPicPr>
          <p:cNvPr id="6" name="Picture 2" descr="D:\TEAM PLUS\TP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21336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</a:rPr>
              <a:t>CANDIDATES  SOURCES 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dirty="0" smtClean="0">
                <a:latin typeface="Cambria" pitchFamily="18" charset="0"/>
              </a:rPr>
              <a:t>Our best &amp; experienced recruiter source and fulfill the client requirement from various sources like Job Portals, Head Hunting, Linked Networks, Social Networks, Press Advertisement, Our Database, Educational Institutions, references etc.</a:t>
            </a:r>
          </a:p>
          <a:p>
            <a:pPr algn="just"/>
            <a:r>
              <a:rPr lang="en-US" sz="2600" dirty="0" smtClean="0">
                <a:latin typeface="Cambria" pitchFamily="18" charset="0"/>
              </a:rPr>
              <a:t>And the most important that we are taking campus interviews in government colleges. </a:t>
            </a:r>
          </a:p>
          <a:p>
            <a:pPr algn="just"/>
            <a:r>
              <a:rPr lang="en-US" sz="2600" dirty="0" smtClean="0">
                <a:latin typeface="Cambria" pitchFamily="18" charset="0"/>
                <a:cs typeface="Times New Roman" pitchFamily="18" charset="0"/>
              </a:rPr>
              <a:t>We as an Organization are very choosy in selection of company while making tie up, as we are much focused towards best services &amp; quality support to our Clients.</a:t>
            </a:r>
          </a:p>
          <a:p>
            <a:pPr algn="just"/>
            <a:r>
              <a:rPr lang="en-US" sz="2600" dirty="0" smtClean="0">
                <a:latin typeface="Cambria" pitchFamily="18" charset="0"/>
                <a:cs typeface="Times New Roman" pitchFamily="18" charset="0"/>
              </a:rPr>
              <a:t>Our Motive is to give best pre &amp; post Service to our Clients in Time frame.</a:t>
            </a:r>
          </a:p>
          <a:p>
            <a:endParaRPr lang="en-US" sz="2500" dirty="0" smtClean="0"/>
          </a:p>
        </p:txBody>
      </p:sp>
      <p:pic>
        <p:nvPicPr>
          <p:cNvPr id="6" name="Picture 2" descr="D:\TEAM PLUS\TP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21336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6324600" cy="838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        Our Values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295400"/>
            <a:ext cx="8613648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mbria" pitchFamily="18" charset="0"/>
                <a:cs typeface="Times New Roman" pitchFamily="18" charset="0"/>
              </a:rPr>
              <a:t>To provide Best Quality of Service to our Clients</a:t>
            </a:r>
          </a:p>
          <a:p>
            <a:r>
              <a:rPr lang="en-US" sz="2800" dirty="0" smtClean="0">
                <a:latin typeface="Cambria" pitchFamily="18" charset="0"/>
                <a:cs typeface="Times New Roman" pitchFamily="18" charset="0"/>
              </a:rPr>
              <a:t>We ensure that we will send best Quality of Candidates, as per your Requirement.</a:t>
            </a:r>
          </a:p>
          <a:p>
            <a:r>
              <a:rPr lang="en-US" sz="2800" dirty="0" smtClean="0">
                <a:latin typeface="Cambria" pitchFamily="18" charset="0"/>
                <a:cs typeface="Times New Roman" pitchFamily="18" charset="0"/>
              </a:rPr>
              <a:t>We believe in building up Relationships with our Clients.</a:t>
            </a:r>
          </a:p>
          <a:p>
            <a:r>
              <a:rPr lang="en-US" sz="2800" dirty="0" smtClean="0">
                <a:latin typeface="Cambria" pitchFamily="18" charset="0"/>
                <a:cs typeface="Times New Roman" pitchFamily="18" charset="0"/>
              </a:rPr>
              <a:t>We focus on well defined Job Profiles, understand job description, to get the right person on right place.</a:t>
            </a:r>
          </a:p>
          <a:p>
            <a:r>
              <a:rPr lang="en-US" sz="2800" dirty="0" smtClean="0">
                <a:latin typeface="Cambria" pitchFamily="18" charset="0"/>
                <a:cs typeface="Times New Roman" pitchFamily="18" charset="0"/>
              </a:rPr>
              <a:t>To ensure that Candidates must match Companies, not just Jobs.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pic>
        <p:nvPicPr>
          <p:cNvPr id="8" name="Picture 2" descr="D:\TEAM PLUS\TP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"/>
            <a:ext cx="21336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OUR SERVICES UNDER THE </a:t>
            </a:r>
            <a:br>
              <a:rPr lang="en-US" sz="2000" b="1" u="sng" dirty="0" smtClean="0">
                <a:solidFill>
                  <a:schemeClr val="tx1"/>
                </a:solidFill>
              </a:rPr>
            </a:br>
            <a:r>
              <a:rPr lang="en-US" sz="1800" b="1" u="sng" dirty="0" smtClean="0">
                <a:solidFill>
                  <a:schemeClr val="tx1"/>
                </a:solidFill>
              </a:rPr>
              <a:t>APPRENTICE  SERVICES 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Obtaining quota (sanction) of Apprentice from BOAT &amp; BTRI.</a:t>
            </a:r>
          </a:p>
          <a:p>
            <a:pPr marL="514350" indent="-514350">
              <a:buAutoNum type="arabicParenR"/>
            </a:pPr>
            <a:r>
              <a:rPr lang="en-US" dirty="0" smtClean="0"/>
              <a:t>Submission of contact registration of App. Candidates.</a:t>
            </a:r>
          </a:p>
          <a:p>
            <a:pPr marL="514350" indent="-514350">
              <a:buAutoNum type="arabicParenR"/>
            </a:pPr>
            <a:r>
              <a:rPr lang="en-US" dirty="0" smtClean="0"/>
              <a:t>To maintain attendance &amp; stipend register.</a:t>
            </a:r>
          </a:p>
          <a:p>
            <a:pPr marL="514350" indent="-514350">
              <a:buAutoNum type="arabicParenR"/>
            </a:pPr>
            <a:r>
              <a:rPr lang="en-US" dirty="0" smtClean="0"/>
              <a:t>Distribution of stipend to apprentice (If management agree).</a:t>
            </a:r>
          </a:p>
          <a:p>
            <a:pPr marL="514350" indent="-514350">
              <a:buAutoNum type="arabicParenR"/>
            </a:pPr>
            <a:r>
              <a:rPr lang="en-US" dirty="0" smtClean="0"/>
              <a:t>Maintaining form no APP-4, APP-6, Format-4 etc.</a:t>
            </a:r>
          </a:p>
          <a:p>
            <a:pPr marL="514350" indent="-514350">
              <a:buAutoNum type="arabicParenR"/>
            </a:pPr>
            <a:r>
              <a:rPr lang="en-US" dirty="0" smtClean="0"/>
              <a:t>Obtaining reimbursement of stipend from BOAT.</a:t>
            </a:r>
          </a:p>
          <a:p>
            <a:pPr marL="514350" indent="-514350">
              <a:buAutoNum type="arabicParenR"/>
            </a:pP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2" descr="D:\TEAM PLUS\TP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7778"/>
            <a:ext cx="2057400" cy="95522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</TotalTime>
  <Words>828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Slide 1</vt:lpstr>
      <vt:lpstr>INTRODUCTION</vt:lpstr>
      <vt:lpstr>   SECTORS CATERD </vt:lpstr>
      <vt:lpstr>Slide 4</vt:lpstr>
      <vt:lpstr>MANAGEMENT STAFFING</vt:lpstr>
      <vt:lpstr>MANPO  PLACEMENT SERVICES</vt:lpstr>
      <vt:lpstr>CANDIDATES  SOURCES </vt:lpstr>
      <vt:lpstr>         Our Values</vt:lpstr>
      <vt:lpstr>OUR SERVICES UNDER THE  APPRENTICE  SERVICES </vt:lpstr>
      <vt:lpstr>BENEFIT TO INDUSTRY  </vt:lpstr>
      <vt:lpstr>Slide 11</vt:lpstr>
      <vt:lpstr>OUR CLIENTS </vt:lpstr>
      <vt:lpstr>OUR CLIENTS( Maharashtra) </vt:lpstr>
      <vt:lpstr>OUR CLIENTS (GUJRAT )</vt:lpstr>
      <vt:lpstr>Slide 15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                       Plus HR Solutions</dc:title>
  <dc:creator>win</dc:creator>
  <cp:lastModifiedBy>acer</cp:lastModifiedBy>
  <cp:revision>220</cp:revision>
  <dcterms:created xsi:type="dcterms:W3CDTF">2013-04-23T17:07:25Z</dcterms:created>
  <dcterms:modified xsi:type="dcterms:W3CDTF">2016-03-09T13:10:15Z</dcterms:modified>
</cp:coreProperties>
</file>